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4" r:id="rId3"/>
    <p:sldId id="325" r:id="rId5"/>
    <p:sldId id="327" r:id="rId6"/>
    <p:sldId id="328" r:id="rId7"/>
    <p:sldId id="329" r:id="rId8"/>
    <p:sldId id="330" r:id="rId9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5" userDrawn="1">
          <p15:clr>
            <a:srgbClr val="A4A3A4"/>
          </p15:clr>
        </p15:guide>
        <p15:guide id="2" pos="38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C2362"/>
    <a:srgbClr val="172F72"/>
    <a:srgbClr val="192969"/>
    <a:srgbClr val="FFFAE9"/>
    <a:srgbClr val="1A2566"/>
    <a:srgbClr val="333EAF"/>
    <a:srgbClr val="1C2261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95"/>
        <p:guide pos="38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203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HomeGrid_Standardization_Initiative, 2024-08-28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image" Target="../media/image1.jpeg"/><Relationship Id="rId5" Type="http://schemas.openxmlformats.org/officeDocument/2006/relationships/tags" Target="../tags/tag67.xml"/><Relationship Id="rId49" Type="http://schemas.openxmlformats.org/officeDocument/2006/relationships/notesSlide" Target="../notesSlides/notesSlide1.xml"/><Relationship Id="rId48" Type="http://schemas.openxmlformats.org/officeDocument/2006/relationships/slideLayout" Target="../slideLayouts/slideLayout1.xml"/><Relationship Id="rId47" Type="http://schemas.openxmlformats.org/officeDocument/2006/relationships/tags" Target="../tags/tag88.xml"/><Relationship Id="rId46" Type="http://schemas.openxmlformats.org/officeDocument/2006/relationships/image" Target="../media/image21.png"/><Relationship Id="rId45" Type="http://schemas.openxmlformats.org/officeDocument/2006/relationships/image" Target="../media/image20.emf"/><Relationship Id="rId44" Type="http://schemas.openxmlformats.org/officeDocument/2006/relationships/tags" Target="../tags/tag87.xml"/><Relationship Id="rId43" Type="http://schemas.openxmlformats.org/officeDocument/2006/relationships/tags" Target="../tags/tag86.xml"/><Relationship Id="rId42" Type="http://schemas.openxmlformats.org/officeDocument/2006/relationships/tags" Target="../tags/tag85.xml"/><Relationship Id="rId41" Type="http://schemas.openxmlformats.org/officeDocument/2006/relationships/tags" Target="../tags/tag84.xml"/><Relationship Id="rId40" Type="http://schemas.openxmlformats.org/officeDocument/2006/relationships/image" Target="../media/image19.emf"/><Relationship Id="rId4" Type="http://schemas.openxmlformats.org/officeDocument/2006/relationships/tags" Target="../tags/tag66.xml"/><Relationship Id="rId39" Type="http://schemas.openxmlformats.org/officeDocument/2006/relationships/image" Target="../media/image18.emf"/><Relationship Id="rId38" Type="http://schemas.openxmlformats.org/officeDocument/2006/relationships/image" Target="../media/image17.svg"/><Relationship Id="rId37" Type="http://schemas.openxmlformats.org/officeDocument/2006/relationships/image" Target="../media/image16.jpeg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83.xml"/><Relationship Id="rId33" Type="http://schemas.openxmlformats.org/officeDocument/2006/relationships/tags" Target="../tags/tag82.xml"/><Relationship Id="rId32" Type="http://schemas.openxmlformats.org/officeDocument/2006/relationships/tags" Target="../tags/tag81.xml"/><Relationship Id="rId31" Type="http://schemas.openxmlformats.org/officeDocument/2006/relationships/image" Target="../media/image13.png"/><Relationship Id="rId30" Type="http://schemas.openxmlformats.org/officeDocument/2006/relationships/tags" Target="../tags/tag80.xml"/><Relationship Id="rId3" Type="http://schemas.openxmlformats.org/officeDocument/2006/relationships/tags" Target="../tags/tag65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79.xml"/><Relationship Id="rId26" Type="http://schemas.openxmlformats.org/officeDocument/2006/relationships/image" Target="../media/image10.png"/><Relationship Id="rId25" Type="http://schemas.openxmlformats.org/officeDocument/2006/relationships/tags" Target="../tags/tag78.xml"/><Relationship Id="rId24" Type="http://schemas.openxmlformats.org/officeDocument/2006/relationships/tags" Target="../tags/tag77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64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image" Target="../media/image3.png"/><Relationship Id="rId10" Type="http://schemas.openxmlformats.org/officeDocument/2006/relationships/tags" Target="../tags/tag70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image" Target="../media/image2.jpeg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1.jpeg"/><Relationship Id="rId4" Type="http://schemas.openxmlformats.org/officeDocument/2006/relationships/tags" Target="../tags/tag92.xml"/><Relationship Id="rId34" Type="http://schemas.openxmlformats.org/officeDocument/2006/relationships/notesSlide" Target="../notesSlides/notesSlide2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108.xml"/><Relationship Id="rId31" Type="http://schemas.openxmlformats.org/officeDocument/2006/relationships/image" Target="../media/image23.png"/><Relationship Id="rId30" Type="http://schemas.openxmlformats.org/officeDocument/2006/relationships/image" Target="../media/image22.png"/><Relationship Id="rId3" Type="http://schemas.openxmlformats.org/officeDocument/2006/relationships/tags" Target="../tags/tag91.xml"/><Relationship Id="rId29" Type="http://schemas.openxmlformats.org/officeDocument/2006/relationships/tags" Target="../tags/tag107.xml"/><Relationship Id="rId28" Type="http://schemas.openxmlformats.org/officeDocument/2006/relationships/image" Target="../media/image18.emf"/><Relationship Id="rId27" Type="http://schemas.openxmlformats.org/officeDocument/2006/relationships/tags" Target="../tags/tag106.xml"/><Relationship Id="rId26" Type="http://schemas.openxmlformats.org/officeDocument/2006/relationships/tags" Target="../tags/tag105.xml"/><Relationship Id="rId25" Type="http://schemas.openxmlformats.org/officeDocument/2006/relationships/tags" Target="../tags/tag104.xml"/><Relationship Id="rId24" Type="http://schemas.openxmlformats.org/officeDocument/2006/relationships/image" Target="../media/image13.png"/><Relationship Id="rId23" Type="http://schemas.openxmlformats.org/officeDocument/2006/relationships/tags" Target="../tags/tag103.xml"/><Relationship Id="rId22" Type="http://schemas.openxmlformats.org/officeDocument/2006/relationships/image" Target="../media/image12.png"/><Relationship Id="rId21" Type="http://schemas.openxmlformats.org/officeDocument/2006/relationships/image" Target="../media/image11.png"/><Relationship Id="rId20" Type="http://schemas.openxmlformats.org/officeDocument/2006/relationships/image" Target="../media/image10.png"/><Relationship Id="rId2" Type="http://schemas.openxmlformats.org/officeDocument/2006/relationships/tags" Target="../tags/tag90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image" Target="../media/image5.png"/><Relationship Id="rId13" Type="http://schemas.openxmlformats.org/officeDocument/2006/relationships/image" Target="../media/image4.png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image" Target="../media/image3.png"/><Relationship Id="rId1" Type="http://schemas.openxmlformats.org/officeDocument/2006/relationships/tags" Target="../tags/tag8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image" Target="../media/image1.jpeg"/><Relationship Id="rId5" Type="http://schemas.openxmlformats.org/officeDocument/2006/relationships/tags" Target="../tags/tag113.xml"/><Relationship Id="rId46" Type="http://schemas.openxmlformats.org/officeDocument/2006/relationships/notesSlide" Target="../notesSlides/notesSlide3.xml"/><Relationship Id="rId45" Type="http://schemas.openxmlformats.org/officeDocument/2006/relationships/slideLayout" Target="../slideLayouts/slideLayout1.xml"/><Relationship Id="rId44" Type="http://schemas.openxmlformats.org/officeDocument/2006/relationships/tags" Target="../tags/tag134.xml"/><Relationship Id="rId43" Type="http://schemas.openxmlformats.org/officeDocument/2006/relationships/image" Target="../media/image24.png"/><Relationship Id="rId42" Type="http://schemas.openxmlformats.org/officeDocument/2006/relationships/image" Target="../media/image20.emf"/><Relationship Id="rId41" Type="http://schemas.openxmlformats.org/officeDocument/2006/relationships/tags" Target="../tags/tag133.xml"/><Relationship Id="rId40" Type="http://schemas.openxmlformats.org/officeDocument/2006/relationships/tags" Target="../tags/tag132.xml"/><Relationship Id="rId4" Type="http://schemas.openxmlformats.org/officeDocument/2006/relationships/tags" Target="../tags/tag112.xml"/><Relationship Id="rId39" Type="http://schemas.openxmlformats.org/officeDocument/2006/relationships/tags" Target="../tags/tag131.xml"/><Relationship Id="rId38" Type="http://schemas.openxmlformats.org/officeDocument/2006/relationships/tags" Target="../tags/tag130.xml"/><Relationship Id="rId37" Type="http://schemas.openxmlformats.org/officeDocument/2006/relationships/image" Target="../media/image18.emf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129.xml"/><Relationship Id="rId33" Type="http://schemas.openxmlformats.org/officeDocument/2006/relationships/tags" Target="../tags/tag128.xml"/><Relationship Id="rId32" Type="http://schemas.openxmlformats.org/officeDocument/2006/relationships/tags" Target="../tags/tag127.xml"/><Relationship Id="rId31" Type="http://schemas.openxmlformats.org/officeDocument/2006/relationships/image" Target="../media/image13.png"/><Relationship Id="rId30" Type="http://schemas.openxmlformats.org/officeDocument/2006/relationships/tags" Target="../tags/tag126.xml"/><Relationship Id="rId3" Type="http://schemas.openxmlformats.org/officeDocument/2006/relationships/tags" Target="../tags/tag111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125.xml"/><Relationship Id="rId26" Type="http://schemas.openxmlformats.org/officeDocument/2006/relationships/image" Target="../media/image10.png"/><Relationship Id="rId25" Type="http://schemas.openxmlformats.org/officeDocument/2006/relationships/tags" Target="../tags/tag124.xml"/><Relationship Id="rId24" Type="http://schemas.openxmlformats.org/officeDocument/2006/relationships/tags" Target="../tags/tag123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tags" Target="../tags/tag110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image" Target="../media/image3.png"/><Relationship Id="rId10" Type="http://schemas.openxmlformats.org/officeDocument/2006/relationships/tags" Target="../tags/tag116.xml"/><Relationship Id="rId1" Type="http://schemas.openxmlformats.org/officeDocument/2006/relationships/tags" Target="../tags/tag10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image" Target="../media/image3.png"/><Relationship Id="rId7" Type="http://schemas.openxmlformats.org/officeDocument/2006/relationships/tags" Target="../tags/tag140.xml"/><Relationship Id="rId6" Type="http://schemas.openxmlformats.org/officeDocument/2006/relationships/image" Target="../media/image2.jpeg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9" Type="http://schemas.openxmlformats.org/officeDocument/2006/relationships/notesSlide" Target="../notesSlides/notesSlide4.xml"/><Relationship Id="rId28" Type="http://schemas.openxmlformats.org/officeDocument/2006/relationships/slideLayout" Target="../slideLayouts/slideLayout1.xml"/><Relationship Id="rId27" Type="http://schemas.openxmlformats.org/officeDocument/2006/relationships/tags" Target="../tags/tag150.xml"/><Relationship Id="rId26" Type="http://schemas.openxmlformats.org/officeDocument/2006/relationships/image" Target="../media/image30.png"/><Relationship Id="rId25" Type="http://schemas.openxmlformats.org/officeDocument/2006/relationships/image" Target="../media/image29.png"/><Relationship Id="rId24" Type="http://schemas.openxmlformats.org/officeDocument/2006/relationships/image" Target="../media/image28.png"/><Relationship Id="rId23" Type="http://schemas.openxmlformats.org/officeDocument/2006/relationships/image" Target="../media/image27.jpeg"/><Relationship Id="rId22" Type="http://schemas.openxmlformats.org/officeDocument/2006/relationships/image" Target="../media/image26.jpeg"/><Relationship Id="rId21" Type="http://schemas.openxmlformats.org/officeDocument/2006/relationships/image" Target="../media/image25.jpeg"/><Relationship Id="rId20" Type="http://schemas.openxmlformats.org/officeDocument/2006/relationships/image" Target="../media/image18.emf"/><Relationship Id="rId2" Type="http://schemas.openxmlformats.org/officeDocument/2006/relationships/tags" Target="../tags/tag136.xml"/><Relationship Id="rId19" Type="http://schemas.openxmlformats.org/officeDocument/2006/relationships/tags" Target="../tags/tag149.xml"/><Relationship Id="rId18" Type="http://schemas.openxmlformats.org/officeDocument/2006/relationships/tags" Target="../tags/tag148.xml"/><Relationship Id="rId17" Type="http://schemas.openxmlformats.org/officeDocument/2006/relationships/tags" Target="../tags/tag147.xml"/><Relationship Id="rId16" Type="http://schemas.openxmlformats.org/officeDocument/2006/relationships/image" Target="../media/image13.png"/><Relationship Id="rId15" Type="http://schemas.openxmlformats.org/officeDocument/2006/relationships/tags" Target="../tags/tag146.xml"/><Relationship Id="rId14" Type="http://schemas.openxmlformats.org/officeDocument/2006/relationships/image" Target="../media/image11.png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image" Target="../media/image1.jpeg"/><Relationship Id="rId5" Type="http://schemas.openxmlformats.org/officeDocument/2006/relationships/tags" Target="../tags/tag155.xml"/><Relationship Id="rId47" Type="http://schemas.openxmlformats.org/officeDocument/2006/relationships/notesSlide" Target="../notesSlides/notesSlide5.xml"/><Relationship Id="rId46" Type="http://schemas.openxmlformats.org/officeDocument/2006/relationships/slideLayout" Target="../slideLayouts/slideLayout1.xml"/><Relationship Id="rId45" Type="http://schemas.openxmlformats.org/officeDocument/2006/relationships/tags" Target="../tags/tag176.xml"/><Relationship Id="rId44" Type="http://schemas.openxmlformats.org/officeDocument/2006/relationships/image" Target="../media/image32.png"/><Relationship Id="rId43" Type="http://schemas.openxmlformats.org/officeDocument/2006/relationships/image" Target="../media/image31.jpeg"/><Relationship Id="rId42" Type="http://schemas.openxmlformats.org/officeDocument/2006/relationships/image" Target="../media/image20.emf"/><Relationship Id="rId41" Type="http://schemas.openxmlformats.org/officeDocument/2006/relationships/tags" Target="../tags/tag175.xml"/><Relationship Id="rId40" Type="http://schemas.openxmlformats.org/officeDocument/2006/relationships/tags" Target="../tags/tag174.xml"/><Relationship Id="rId4" Type="http://schemas.openxmlformats.org/officeDocument/2006/relationships/tags" Target="../tags/tag154.xml"/><Relationship Id="rId39" Type="http://schemas.openxmlformats.org/officeDocument/2006/relationships/tags" Target="../tags/tag173.xml"/><Relationship Id="rId38" Type="http://schemas.openxmlformats.org/officeDocument/2006/relationships/tags" Target="../tags/tag172.xml"/><Relationship Id="rId37" Type="http://schemas.openxmlformats.org/officeDocument/2006/relationships/image" Target="../media/image18.emf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171.xml"/><Relationship Id="rId33" Type="http://schemas.openxmlformats.org/officeDocument/2006/relationships/tags" Target="../tags/tag170.xml"/><Relationship Id="rId32" Type="http://schemas.openxmlformats.org/officeDocument/2006/relationships/tags" Target="../tags/tag169.xml"/><Relationship Id="rId31" Type="http://schemas.openxmlformats.org/officeDocument/2006/relationships/image" Target="../media/image13.png"/><Relationship Id="rId30" Type="http://schemas.openxmlformats.org/officeDocument/2006/relationships/tags" Target="../tags/tag168.xml"/><Relationship Id="rId3" Type="http://schemas.openxmlformats.org/officeDocument/2006/relationships/tags" Target="../tags/tag153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167.xml"/><Relationship Id="rId26" Type="http://schemas.openxmlformats.org/officeDocument/2006/relationships/image" Target="../media/image10.png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tags" Target="../tags/tag152.xml"/><Relationship Id="rId19" Type="http://schemas.openxmlformats.org/officeDocument/2006/relationships/tags" Target="../tags/tag162.xml"/><Relationship Id="rId18" Type="http://schemas.openxmlformats.org/officeDocument/2006/relationships/tags" Target="../tags/tag161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image" Target="../media/image3.png"/><Relationship Id="rId10" Type="http://schemas.openxmlformats.org/officeDocument/2006/relationships/tags" Target="../tags/tag158.xml"/><Relationship Id="rId1" Type="http://schemas.openxmlformats.org/officeDocument/2006/relationships/tags" Target="../tags/tag15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jpeg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image" Target="../media/image1.jpeg"/><Relationship Id="rId5" Type="http://schemas.openxmlformats.org/officeDocument/2006/relationships/tags" Target="../tags/tag181.xml"/><Relationship Id="rId47" Type="http://schemas.openxmlformats.org/officeDocument/2006/relationships/notesSlide" Target="../notesSlides/notesSlide6.xml"/><Relationship Id="rId46" Type="http://schemas.openxmlformats.org/officeDocument/2006/relationships/slideLayout" Target="../slideLayouts/slideLayout1.xml"/><Relationship Id="rId45" Type="http://schemas.openxmlformats.org/officeDocument/2006/relationships/tags" Target="../tags/tag202.xml"/><Relationship Id="rId44" Type="http://schemas.openxmlformats.org/officeDocument/2006/relationships/image" Target="../media/image20.emf"/><Relationship Id="rId43" Type="http://schemas.openxmlformats.org/officeDocument/2006/relationships/tags" Target="../tags/tag201.xml"/><Relationship Id="rId42" Type="http://schemas.openxmlformats.org/officeDocument/2006/relationships/tags" Target="../tags/tag200.xml"/><Relationship Id="rId41" Type="http://schemas.openxmlformats.org/officeDocument/2006/relationships/tags" Target="../tags/tag199.xml"/><Relationship Id="rId40" Type="http://schemas.openxmlformats.org/officeDocument/2006/relationships/tags" Target="../tags/tag198.xml"/><Relationship Id="rId4" Type="http://schemas.openxmlformats.org/officeDocument/2006/relationships/tags" Target="../tags/tag180.xml"/><Relationship Id="rId39" Type="http://schemas.openxmlformats.org/officeDocument/2006/relationships/image" Target="../media/image18.emf"/><Relationship Id="rId38" Type="http://schemas.openxmlformats.org/officeDocument/2006/relationships/image" Target="../media/image17.svg"/><Relationship Id="rId37" Type="http://schemas.openxmlformats.org/officeDocument/2006/relationships/image" Target="../media/image16.jpeg"/><Relationship Id="rId36" Type="http://schemas.openxmlformats.org/officeDocument/2006/relationships/image" Target="../media/image15.png"/><Relationship Id="rId35" Type="http://schemas.openxmlformats.org/officeDocument/2006/relationships/image" Target="../media/image14.png"/><Relationship Id="rId34" Type="http://schemas.openxmlformats.org/officeDocument/2006/relationships/tags" Target="../tags/tag197.xml"/><Relationship Id="rId33" Type="http://schemas.openxmlformats.org/officeDocument/2006/relationships/tags" Target="../tags/tag196.xml"/><Relationship Id="rId32" Type="http://schemas.openxmlformats.org/officeDocument/2006/relationships/tags" Target="../tags/tag195.xml"/><Relationship Id="rId31" Type="http://schemas.openxmlformats.org/officeDocument/2006/relationships/image" Target="../media/image13.png"/><Relationship Id="rId30" Type="http://schemas.openxmlformats.org/officeDocument/2006/relationships/tags" Target="../tags/tag194.xml"/><Relationship Id="rId3" Type="http://schemas.openxmlformats.org/officeDocument/2006/relationships/tags" Target="../tags/tag179.xml"/><Relationship Id="rId29" Type="http://schemas.openxmlformats.org/officeDocument/2006/relationships/image" Target="../media/image12.png"/><Relationship Id="rId28" Type="http://schemas.openxmlformats.org/officeDocument/2006/relationships/image" Target="../media/image11.png"/><Relationship Id="rId27" Type="http://schemas.openxmlformats.org/officeDocument/2006/relationships/tags" Target="../tags/tag193.xml"/><Relationship Id="rId26" Type="http://schemas.openxmlformats.org/officeDocument/2006/relationships/image" Target="../media/image10.png"/><Relationship Id="rId25" Type="http://schemas.openxmlformats.org/officeDocument/2006/relationships/tags" Target="../tags/tag192.xml"/><Relationship Id="rId24" Type="http://schemas.openxmlformats.org/officeDocument/2006/relationships/tags" Target="../tags/tag191.xml"/><Relationship Id="rId23" Type="http://schemas.openxmlformats.org/officeDocument/2006/relationships/image" Target="../media/image9.png"/><Relationship Id="rId22" Type="http://schemas.openxmlformats.org/officeDocument/2006/relationships/image" Target="../media/image8.png"/><Relationship Id="rId21" Type="http://schemas.openxmlformats.org/officeDocument/2006/relationships/tags" Target="../tags/tag190.xml"/><Relationship Id="rId20" Type="http://schemas.openxmlformats.org/officeDocument/2006/relationships/tags" Target="../tags/tag189.xml"/><Relationship Id="rId2" Type="http://schemas.openxmlformats.org/officeDocument/2006/relationships/tags" Target="../tags/tag178.xml"/><Relationship Id="rId19" Type="http://schemas.openxmlformats.org/officeDocument/2006/relationships/tags" Target="../tags/tag188.xml"/><Relationship Id="rId18" Type="http://schemas.openxmlformats.org/officeDocument/2006/relationships/tags" Target="../tags/tag187.xml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image" Target="../media/image3.png"/><Relationship Id="rId10" Type="http://schemas.openxmlformats.org/officeDocument/2006/relationships/tags" Target="../tags/tag184.xml"/><Relationship Id="rId1" Type="http://schemas.openxmlformats.org/officeDocument/2006/relationships/tags" Target="../tags/tag1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rgbClr val="FFFAE9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4180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rgbClr val="0070C0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accent2">
                <a:lumMod val="75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</p:blipFill>
        <p:spPr>
          <a:xfrm>
            <a:off x="9229725" y="3446145"/>
            <a:ext cx="408051" cy="613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8831580" y="4860925"/>
            <a:ext cx="1012825" cy="95059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59580" y="5200015"/>
            <a:ext cx="951865" cy="37973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41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42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3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4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pic>
        <p:nvPicPr>
          <p:cNvPr id="57" name="图片 56" descr="Energy_Router_Logo"/>
          <p:cNvPicPr>
            <a:picLocks noChangeAspect="1"/>
          </p:cNvPicPr>
          <p:nvPr/>
        </p:nvPicPr>
        <p:blipFill>
          <a:blip r:embed="rId46"/>
          <a:srcRect l="20423" t="33067" r="15928" b="31870"/>
          <a:stretch>
            <a:fillRect/>
          </a:stretch>
        </p:blipFill>
        <p:spPr>
          <a:xfrm>
            <a:off x="2411730" y="5234940"/>
            <a:ext cx="860425" cy="309880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9328785" y="242252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316039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2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4378960" y="1870710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3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02348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4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custDataLst>
      <p:tags r:id="rId4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2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3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4"/>
            </p:custDataLst>
          </p:nvPr>
        </p:nvPicPr>
        <p:blipFill>
          <a:blip r:embed="rId5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6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7"/>
            </p:custDataLst>
          </p:nvPr>
        </p:nvPicPr>
        <p:blipFill>
          <a:blip r:embed="rId8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1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2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3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4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8" name="直接箭头连接符 37"/>
          <p:cNvCxnSpPr/>
          <p:nvPr>
            <p:custDataLst>
              <p:tags r:id="rId15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16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7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>
            <p:custDataLst>
              <p:tags r:id="rId18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 descr="smart_plug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1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2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23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4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cxnSp>
        <p:nvCxnSpPr>
          <p:cNvPr id="52" name="直接箭头连接符 51"/>
          <p:cNvCxnSpPr/>
          <p:nvPr>
            <p:custDataLst>
              <p:tags r:id="rId29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2011680" y="200596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1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0"/>
          <a:srcRect l="17631" t="18589" r="21646" b="13455"/>
          <a:stretch>
            <a:fillRect/>
          </a:stretch>
        </p:blipFill>
        <p:spPr>
          <a:xfrm>
            <a:off x="4460875" y="1440180"/>
            <a:ext cx="1953260" cy="275463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9" name="直接连接符 8"/>
          <p:cNvCxnSpPr/>
          <p:nvPr/>
        </p:nvCxnSpPr>
        <p:spPr>
          <a:xfrm flipH="1" flipV="1">
            <a:off x="3458845" y="1355725"/>
            <a:ext cx="901065" cy="933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 flipV="1">
            <a:off x="3436620" y="2397125"/>
            <a:ext cx="946785" cy="17653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1"/>
          <a:srcRect t="18029" b="34940"/>
          <a:stretch>
            <a:fillRect/>
          </a:stretch>
        </p:blipFill>
        <p:spPr>
          <a:xfrm>
            <a:off x="2214245" y="3404235"/>
            <a:ext cx="1535430" cy="1564005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</p:spTree>
    <p:custDataLst>
      <p:tags r:id="rId3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>
            <a:grayscl/>
          </a:blip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  <a:grayscl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4180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>
            <a:grayscl/>
          </a:blip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  <a:grayscl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38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39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0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1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2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61" name="椭圆 60"/>
          <p:cNvSpPr/>
          <p:nvPr/>
        </p:nvSpPr>
        <p:spPr>
          <a:xfrm>
            <a:off x="5023485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2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614420" y="1324610"/>
            <a:ext cx="4065905" cy="186499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22" name="直接连接符 21"/>
          <p:cNvCxnSpPr/>
          <p:nvPr/>
        </p:nvCxnSpPr>
        <p:spPr>
          <a:xfrm>
            <a:off x="3645535" y="3219450"/>
            <a:ext cx="495300" cy="4857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5316855" y="3214370"/>
            <a:ext cx="2319655" cy="5238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rgbClr val="FFFAE9"/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2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3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cxnSp>
        <p:nvCxnSpPr>
          <p:cNvPr id="56" name="直接箭头连接符 55"/>
          <p:cNvCxnSpPr/>
          <p:nvPr>
            <p:custDataLst>
              <p:tags r:id="rId4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5"/>
            </p:custDataLst>
          </p:nvPr>
        </p:nvPicPr>
        <p:blipFill>
          <a:blip r:embed="rId6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grayscl/>
          </a:blip>
          <a:stretch>
            <a:fillRect/>
          </a:stretch>
        </p:blipFill>
        <p:spPr>
          <a:xfrm>
            <a:off x="7148195" y="4356100"/>
            <a:ext cx="419735" cy="487045"/>
          </a:xfrm>
          <a:prstGeom prst="rect">
            <a:avLst/>
          </a:prstGeom>
          <a:ln w="15875">
            <a:noFill/>
          </a:ln>
        </p:spPr>
      </p:pic>
      <p:cxnSp>
        <p:nvCxnSpPr>
          <p:cNvPr id="27" name="直接连接符 26"/>
          <p:cNvCxnSpPr/>
          <p:nvPr>
            <p:custDataLst>
              <p:tags r:id="rId9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0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cxnSp>
        <p:nvCxnSpPr>
          <p:cNvPr id="37" name="直接箭头连接符 36"/>
          <p:cNvCxnSpPr/>
          <p:nvPr>
            <p:custDataLst>
              <p:tags r:id="rId11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2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13"/>
            </p:custDataLst>
          </p:nvPr>
        </p:nvCxnSpPr>
        <p:spPr>
          <a:xfrm flipV="1">
            <a:off x="7292340" y="319532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14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5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16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60" name="椭圆 59"/>
          <p:cNvSpPr/>
          <p:nvPr/>
        </p:nvSpPr>
        <p:spPr>
          <a:xfrm>
            <a:off x="3148330" y="339534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3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1"/>
        </p:blipFill>
        <p:spPr>
          <a:xfrm>
            <a:off x="3869055" y="3673475"/>
            <a:ext cx="1486535" cy="37274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2" name="图片 11"/>
          <p:cNvPicPr/>
          <p:nvPr/>
        </p:nvPicPr>
        <p:blipFill>
          <a:blip r:embed="rId22"/>
        </p:blipFill>
        <p:spPr>
          <a:xfrm>
            <a:off x="5752465" y="2228215"/>
            <a:ext cx="1179195" cy="274002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图片 13"/>
          <p:cNvPicPr/>
          <p:nvPr/>
        </p:nvPicPr>
        <p:blipFill>
          <a:blip r:embed="rId23"/>
          <a:srcRect l="2788" b="3412"/>
        </p:blipFill>
        <p:spPr>
          <a:xfrm>
            <a:off x="4248785" y="4429125"/>
            <a:ext cx="732790" cy="53911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cxnSp>
        <p:nvCxnSpPr>
          <p:cNvPr id="15" name="直接连接符 14"/>
          <p:cNvCxnSpPr/>
          <p:nvPr/>
        </p:nvCxnSpPr>
        <p:spPr>
          <a:xfrm flipH="1">
            <a:off x="3462020" y="3664585"/>
            <a:ext cx="360045" cy="476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3297555" y="4940300"/>
            <a:ext cx="86487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 flipV="1">
            <a:off x="5057775" y="4940300"/>
            <a:ext cx="6223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366385" y="2232660"/>
            <a:ext cx="340360" cy="141033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6985000" y="2228215"/>
            <a:ext cx="1056005" cy="157670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 flipV="1">
            <a:off x="7019925" y="4940300"/>
            <a:ext cx="98298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24"/>
          <a:srcRect l="15564" t="17224" r="11544" b="10605"/>
          <a:stretch>
            <a:fillRect/>
          </a:stretch>
        </p:blipFill>
        <p:spPr>
          <a:xfrm>
            <a:off x="8085138" y="3803015"/>
            <a:ext cx="1568450" cy="1165225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5"/>
          <a:srcRect t="19544" b="26702"/>
          <a:stretch>
            <a:fillRect/>
          </a:stretch>
        </p:blipFill>
        <p:spPr>
          <a:xfrm>
            <a:off x="8002905" y="1315085"/>
            <a:ext cx="1732915" cy="2016760"/>
          </a:xfrm>
          <a:prstGeom prst="rect">
            <a:avLst/>
          </a:prstGeom>
          <a:ln w="9525">
            <a:solidFill>
              <a:schemeClr val="accent2">
                <a:lumMod val="75000"/>
              </a:schemeClr>
            </a:solidFill>
            <a:prstDash val="dash"/>
          </a:ln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6"/>
          <a:srcRect t="34809" b="16220"/>
          <a:stretch>
            <a:fillRect/>
          </a:stretch>
        </p:blipFill>
        <p:spPr>
          <a:xfrm>
            <a:off x="4057650" y="1320165"/>
            <a:ext cx="1195705" cy="12687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</p:pic>
    </p:spTree>
    <p:custDataLst>
      <p:tags r:id="rId2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rgbClr val="FFFAE9"/>
          </a:solidFill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/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38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39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0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1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2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60" name="椭圆 59"/>
          <p:cNvSpPr/>
          <p:nvPr/>
        </p:nvSpPr>
        <p:spPr>
          <a:xfrm>
            <a:off x="4378960" y="1870710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4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" name="图片 2" descr="ORES_照片_报警"/>
          <p:cNvPicPr>
            <a:picLocks noChangeAspect="1"/>
          </p:cNvPicPr>
          <p:nvPr/>
        </p:nvPicPr>
        <p:blipFill>
          <a:blip r:embed="rId43"/>
          <a:srcRect l="23593" t="34954" b="6306"/>
          <a:stretch>
            <a:fillRect/>
          </a:stretch>
        </p:blipFill>
        <p:spPr>
          <a:xfrm>
            <a:off x="6136005" y="2995930"/>
            <a:ext cx="2546985" cy="2322830"/>
          </a:xfrm>
          <a:prstGeom prst="rect">
            <a:avLst/>
          </a:prstGeom>
          <a:ln w="15875"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4"/>
          <a:srcRect l="16042" t="6280" r="28627" b="33281"/>
          <a:stretch>
            <a:fillRect/>
          </a:stretch>
        </p:blipFill>
        <p:spPr>
          <a:xfrm>
            <a:off x="2134870" y="2995930"/>
            <a:ext cx="3360420" cy="2322195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</a:ln>
        </p:spPr>
      </p:pic>
      <p:cxnSp>
        <p:nvCxnSpPr>
          <p:cNvPr id="9" name="直接连接符 8"/>
          <p:cNvCxnSpPr/>
          <p:nvPr/>
        </p:nvCxnSpPr>
        <p:spPr>
          <a:xfrm flipH="1">
            <a:off x="2171700" y="2536825"/>
            <a:ext cx="2504440" cy="41084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486525" y="2540635"/>
            <a:ext cx="2136140" cy="41656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5512435" y="2570480"/>
            <a:ext cx="79375" cy="35369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874385" y="2570480"/>
            <a:ext cx="243205" cy="38671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>
            <p:custDataLst>
              <p:tags r:id="rId1"/>
            </p:custDataLst>
          </p:nvPr>
        </p:nvSpPr>
        <p:spPr>
          <a:xfrm>
            <a:off x="2252980" y="3707130"/>
            <a:ext cx="1183640" cy="487045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2"/>
            </p:custDataLst>
          </p:nvPr>
        </p:nvSpPr>
        <p:spPr>
          <a:xfrm>
            <a:off x="4700905" y="1489710"/>
            <a:ext cx="1785620" cy="1050925"/>
          </a:xfrm>
          <a:prstGeom prst="roundRect">
            <a:avLst>
              <a:gd name="adj" fmla="val 3323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5" name="圆角矩形 44"/>
          <p:cNvSpPr/>
          <p:nvPr>
            <p:custDataLst>
              <p:tags r:id="rId3"/>
            </p:custDataLst>
          </p:nvPr>
        </p:nvSpPr>
        <p:spPr>
          <a:xfrm>
            <a:off x="2443480" y="4319270"/>
            <a:ext cx="802640" cy="64897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040"/>
              </a:lnSpc>
            </a:pPr>
            <a:r>
              <a:rPr lang="en-US" altLang="zh-CN" sz="10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BMS</a:t>
            </a:r>
            <a:endParaRPr lang="en-US" altLang="zh-CN" sz="1000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47" name="圆角矩形 46"/>
          <p:cNvSpPr/>
          <p:nvPr>
            <p:custDataLst>
              <p:tags r:id="rId4"/>
            </p:custDataLst>
          </p:nvPr>
        </p:nvSpPr>
        <p:spPr>
          <a:xfrm>
            <a:off x="2347595" y="1933575"/>
            <a:ext cx="1033145" cy="459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Micro</a:t>
            </a:r>
            <a:endParaRPr lang="en-US" altLang="zh-CN" sz="1200">
              <a:solidFill>
                <a:schemeClr val="bg1">
                  <a:lumMod val="65000"/>
                </a:schemeClr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r>
              <a:rPr lang="en-US" altLang="zh-CN" sz="1200">
                <a:solidFill>
                  <a:schemeClr val="bg1">
                    <a:lumMod val="65000"/>
                  </a:schemeClr>
                </a:solidFill>
                <a:latin typeface="Courier New" panose="02070309020205020404" charset="0"/>
                <a:cs typeface="Courier New" panose="02070309020205020404" charset="0"/>
              </a:rPr>
              <a:t>Inverter</a:t>
            </a:r>
            <a:endParaRPr lang="en-US" altLang="zh-CN" sz="1200" baseline="30000">
              <a:solidFill>
                <a:schemeClr val="bg1">
                  <a:lumMod val="65000"/>
                </a:schemeClr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49" name="图片 48"/>
          <p:cNvPicPr/>
          <p:nvPr>
            <p:custDataLst>
              <p:tags r:id="rId5"/>
            </p:custDataLst>
          </p:nvPr>
        </p:nvPicPr>
        <p:blipFill>
          <a:blip r:embed="rId6">
            <a:alphaModFix amt="30000"/>
            <a:grayscl/>
            <a:lum bright="-6000" contrast="-6000"/>
          </a:blip>
          <a:stretch>
            <a:fillRect/>
          </a:stretch>
        </p:blipFill>
        <p:spPr>
          <a:xfrm>
            <a:off x="7834630" y="1144270"/>
            <a:ext cx="805815" cy="7670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6" name="直接箭头连接符 55"/>
          <p:cNvCxnSpPr/>
          <p:nvPr>
            <p:custDataLst>
              <p:tags r:id="rId7"/>
            </p:custDataLst>
          </p:nvPr>
        </p:nvCxnSpPr>
        <p:spPr>
          <a:xfrm flipV="1">
            <a:off x="8223250" y="1911350"/>
            <a:ext cx="0" cy="1155700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/>
          <p:cNvPicPr/>
          <p:nvPr>
            <p:custDataLst>
              <p:tags r:id="rId8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2576830" y="449199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" name="图片 27" descr="充电强图片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grayscl/>
          </a:blip>
          <a:stretch>
            <a:fillRect/>
          </a:stretch>
        </p:blipFill>
        <p:spPr>
          <a:xfrm>
            <a:off x="8263255" y="4359910"/>
            <a:ext cx="419735" cy="487045"/>
          </a:xfrm>
          <a:prstGeom prst="rect">
            <a:avLst/>
          </a:prstGeom>
        </p:spPr>
      </p:pic>
      <p:cxnSp>
        <p:nvCxnSpPr>
          <p:cNvPr id="27" name="直接连接符 26"/>
          <p:cNvCxnSpPr/>
          <p:nvPr>
            <p:custDataLst>
              <p:tags r:id="rId12"/>
            </p:custDataLst>
          </p:nvPr>
        </p:nvCxnSpPr>
        <p:spPr>
          <a:xfrm flipV="1">
            <a:off x="2287905" y="3131185"/>
            <a:ext cx="6474460" cy="0"/>
          </a:xfrm>
          <a:prstGeom prst="line">
            <a:avLst/>
          </a:prstGeom>
          <a:ln w="539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2443163" y="3836670"/>
            <a:ext cx="803275" cy="24765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1640"/>
              </a:lnSpc>
            </a:pPr>
            <a:r>
              <a:rPr lang="en-US" altLang="zh-CN" sz="1200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Hybrid</a:t>
            </a:r>
            <a:endParaRPr lang="en-US" altLang="zh-CN" sz="1200" baseline="30000">
              <a:solidFill>
                <a:schemeClr val="tx1"/>
              </a:solidFill>
              <a:uFillTx/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4">
            <a:alphaModFix amt="40000"/>
            <a:grayscl/>
          </a:blip>
          <a:srcRect l="28704" t="14478" r="28056" b="23605"/>
          <a:stretch>
            <a:fillRect/>
          </a:stretch>
        </p:blipFill>
        <p:spPr>
          <a:xfrm>
            <a:off x="7179310" y="4144645"/>
            <a:ext cx="501015" cy="823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15">
            <a:grayscl/>
          </a:blip>
          <a:srcRect l="7319" t="20830" r="7289" b="20830"/>
          <a:stretch>
            <a:fillRect/>
          </a:stretch>
        </p:blipFill>
        <p:spPr>
          <a:xfrm>
            <a:off x="6104255" y="4275455"/>
            <a:ext cx="76454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16"/>
          <a:srcRect l="15745" t="39496" r="72922" b="39202"/>
          <a:stretch>
            <a:fillRect/>
          </a:stretch>
        </p:blipFill>
        <p:spPr>
          <a:xfrm>
            <a:off x="4879340" y="1614805"/>
            <a:ext cx="277495" cy="2965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17">
            <a:alphaModFix amt="40000"/>
            <a:grayscl/>
          </a:blip>
          <a:stretch>
            <a:fillRect/>
          </a:stretch>
        </p:blipFill>
        <p:spPr>
          <a:xfrm>
            <a:off x="5495290" y="2052320"/>
            <a:ext cx="401320" cy="3448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7" name="直接箭头连接符 36"/>
          <p:cNvCxnSpPr/>
          <p:nvPr>
            <p:custDataLst>
              <p:tags r:id="rId18"/>
            </p:custDataLst>
          </p:nvPr>
        </p:nvCxnSpPr>
        <p:spPr>
          <a:xfrm flipV="1">
            <a:off x="2834323" y="3189605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>
            <p:custDataLst>
              <p:tags r:id="rId19"/>
            </p:custDataLst>
          </p:nvPr>
        </p:nvCxnSpPr>
        <p:spPr>
          <a:xfrm flipV="1">
            <a:off x="2834323" y="2489835"/>
            <a:ext cx="0" cy="57721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102" idx="0"/>
          </p:cNvCxnSpPr>
          <p:nvPr>
            <p:custDataLst>
              <p:tags r:id="rId20"/>
            </p:custDataLst>
          </p:nvPr>
        </p:nvCxnSpPr>
        <p:spPr>
          <a:xfrm flipV="1">
            <a:off x="6486525" y="3209925"/>
            <a:ext cx="0" cy="106553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>
            <p:custDataLst>
              <p:tags r:id="rId21"/>
            </p:custDataLst>
          </p:nvPr>
        </p:nvCxnSpPr>
        <p:spPr>
          <a:xfrm flipV="1">
            <a:off x="8407400" y="3199130"/>
            <a:ext cx="0" cy="995045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4871085" y="2079625"/>
            <a:ext cx="495020" cy="275336"/>
            <a:chOff x="7397" y="3536"/>
            <a:chExt cx="1395" cy="723"/>
          </a:xfrm>
        </p:grpSpPr>
        <p:pic>
          <p:nvPicPr>
            <p:cNvPr id="115" name="图片 114"/>
            <p:cNvPicPr/>
            <p:nvPr/>
          </p:nvPicPr>
          <p:blipFill>
            <a:blip r:embed="rId22">
              <a:alphaModFix amt="60000"/>
              <a:grayscl/>
            </a:blip>
            <a:srcRect l="10185" t="22667" r="11852" b="24259"/>
            <a:stretch>
              <a:fillRect/>
            </a:stretch>
          </p:blipFill>
          <p:spPr>
            <a:xfrm>
              <a:off x="7397" y="3536"/>
              <a:ext cx="1395" cy="72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" name="图片 115"/>
            <p:cNvPicPr/>
            <p:nvPr/>
          </p:nvPicPr>
          <p:blipFill>
            <a:blip r:embed="rId23"/>
            <a:stretch>
              <a:fillRect/>
            </a:stretch>
          </p:blipFill>
          <p:spPr>
            <a:xfrm>
              <a:off x="7708" y="3604"/>
              <a:ext cx="773" cy="533"/>
            </a:xfrm>
            <a:prstGeom prst="rect">
              <a:avLst/>
            </a:prstGeom>
            <a:noFill/>
            <a:ln w="9525">
              <a:noFill/>
            </a:ln>
          </p:spPr>
        </p:pic>
      </p:grpSp>
      <p:cxnSp>
        <p:nvCxnSpPr>
          <p:cNvPr id="46" name="直接箭头连接符 45"/>
          <p:cNvCxnSpPr/>
          <p:nvPr>
            <p:custDataLst>
              <p:tags r:id="rId24"/>
            </p:custDataLst>
          </p:nvPr>
        </p:nvCxnSpPr>
        <p:spPr>
          <a:xfrm flipV="1">
            <a:off x="7429818" y="3209925"/>
            <a:ext cx="0" cy="93472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headEnd type="triangle" w="med" len="lg"/>
            <a:tailEnd type="non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>
            <p:custDataLst>
              <p:tags r:id="rId25"/>
            </p:custDataLst>
          </p:nvPr>
        </p:nvSpPr>
        <p:spPr>
          <a:xfrm>
            <a:off x="5137785" y="1642110"/>
            <a:ext cx="1316990" cy="2692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buClrTx/>
              <a:buSzTx/>
              <a:buFontTx/>
            </a:pPr>
            <a:r>
              <a:rPr lang="en-US" altLang="zh-CN" sz="120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" panose="020B0502040204020203" charset="0"/>
                <a:ea typeface="Microsoft YaHei UI" panose="020B0503020204020204" charset="-122"/>
                <a:cs typeface="Bahnschrift SemiBold" panose="020B0502040204020203" charset="0"/>
                <a:sym typeface="+mn-ea"/>
              </a:rPr>
              <a:t>Home Assistant</a:t>
            </a:r>
            <a:endParaRPr lang="en-US" altLang="zh-CN" sz="1200">
              <a:solidFill>
                <a:schemeClr val="tx1">
                  <a:lumMod val="50000"/>
                  <a:lumOff val="50000"/>
                </a:schemeClr>
              </a:solidFill>
              <a:latin typeface="Bahnschrift SemiBold" panose="020B0502040204020203" charset="0"/>
              <a:ea typeface="Microsoft YaHei UI" panose="020B0503020204020204" charset="-122"/>
              <a:cs typeface="Bahnschrift SemiBold" panose="020B0502040204020203" charset="0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4617085" y="2588260"/>
            <a:ext cx="241808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H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ome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utomation </a:t>
            </a:r>
            <a:r>
              <a:rPr lang="en-US" altLang="zh-CN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P</a:t>
            </a:r>
            <a:r>
              <a:rPr lang="zh-CN" altLang="en-US" sz="1000" b="1">
                <a:solidFill>
                  <a:srgbClr val="0070C0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latform</a:t>
            </a:r>
            <a:endParaRPr lang="zh-CN" altLang="en-US" sz="1000" b="1">
              <a:solidFill>
                <a:srgbClr val="0070C0"/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4" name="图片 3" descr="smart_plug"/>
          <p:cNvPicPr>
            <a:picLocks noChangeAspect="1"/>
          </p:cNvPicPr>
          <p:nvPr/>
        </p:nvPicPr>
        <p:blipFill>
          <a:blip r:embed="rId26">
            <a:grayscl/>
          </a:blip>
          <a:stretch>
            <a:fillRect/>
          </a:stretch>
        </p:blipFill>
        <p:spPr>
          <a:xfrm>
            <a:off x="6346825" y="3446145"/>
            <a:ext cx="271780" cy="216535"/>
          </a:xfrm>
          <a:prstGeom prst="rect">
            <a:avLst/>
          </a:prstGeom>
        </p:spPr>
      </p:pic>
      <p:pic>
        <p:nvPicPr>
          <p:cNvPr id="5" name="图片 4" descr="smart_plu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6">
            <a:grayscl/>
          </a:blip>
          <a:stretch>
            <a:fillRect/>
          </a:stretch>
        </p:blipFill>
        <p:spPr>
          <a:xfrm>
            <a:off x="7293610" y="3446145"/>
            <a:ext cx="271780" cy="216535"/>
          </a:xfrm>
          <a:prstGeom prst="rect">
            <a:avLst/>
          </a:prstGeom>
        </p:spPr>
      </p:pic>
      <p:pic>
        <p:nvPicPr>
          <p:cNvPr id="17" name="图片 16" descr="smart_meter"/>
          <p:cNvPicPr>
            <a:picLocks noChangeAspect="1"/>
          </p:cNvPicPr>
          <p:nvPr/>
        </p:nvPicPr>
        <p:blipFill>
          <a:blip r:embed="rId28">
            <a:grayscl/>
          </a:blip>
          <a:srcRect l="20773"/>
          <a:stretch>
            <a:fillRect/>
          </a:stretch>
        </p:blipFill>
        <p:spPr>
          <a:xfrm rot="5400000">
            <a:off x="8015605" y="2313940"/>
            <a:ext cx="416560" cy="334645"/>
          </a:xfrm>
          <a:prstGeom prst="rect">
            <a:avLst/>
          </a:prstGeom>
        </p:spPr>
      </p:pic>
      <p:pic>
        <p:nvPicPr>
          <p:cNvPr id="21" name="图片 20" descr="smart_panel"/>
          <p:cNvPicPr>
            <a:picLocks noChangeAspect="1"/>
          </p:cNvPicPr>
          <p:nvPr/>
        </p:nvPicPr>
        <p:blipFill>
          <a:blip r:embed="rId29">
            <a:alphaModFix amt="20000"/>
          </a:blip>
          <a:stretch>
            <a:fillRect/>
          </a:stretch>
        </p:blipFill>
        <p:spPr>
          <a:xfrm rot="5400000">
            <a:off x="9114155" y="2714625"/>
            <a:ext cx="594995" cy="647700"/>
          </a:xfrm>
          <a:prstGeom prst="rect">
            <a:avLst/>
          </a:prstGeom>
          <a:ln w="15875" cap="rnd">
            <a:solidFill>
              <a:schemeClr val="accent2">
                <a:lumMod val="75000"/>
              </a:schemeClr>
            </a:solidFill>
          </a:ln>
        </p:spPr>
      </p:pic>
      <p:cxnSp>
        <p:nvCxnSpPr>
          <p:cNvPr id="36" name="直接连接符 35"/>
          <p:cNvCxnSpPr/>
          <p:nvPr/>
        </p:nvCxnSpPr>
        <p:spPr>
          <a:xfrm flipH="1">
            <a:off x="8762365" y="2729865"/>
            <a:ext cx="300355" cy="36957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30"/>
            </p:custDataLst>
          </p:nvPr>
        </p:nvCxnSpPr>
        <p:spPr>
          <a:xfrm flipH="1" flipV="1">
            <a:off x="8760460" y="3161030"/>
            <a:ext cx="304800" cy="18542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3" name="图片 42" descr="solar_panel"/>
          <p:cNvPicPr>
            <a:picLocks noChangeAspect="1"/>
          </p:cNvPicPr>
          <p:nvPr/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324100" y="1315085"/>
            <a:ext cx="246380" cy="436880"/>
          </a:xfrm>
          <a:prstGeom prst="rect">
            <a:avLst/>
          </a:prstGeom>
        </p:spPr>
      </p:pic>
      <p:pic>
        <p:nvPicPr>
          <p:cNvPr id="48" name="图片 47" descr="solar_panel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613025" y="1315085"/>
            <a:ext cx="246380" cy="436880"/>
          </a:xfrm>
          <a:prstGeom prst="rect">
            <a:avLst/>
          </a:prstGeom>
        </p:spPr>
      </p:pic>
      <p:pic>
        <p:nvPicPr>
          <p:cNvPr id="50" name="图片 49" descr="solar_panel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2901950" y="1315085"/>
            <a:ext cx="246380" cy="436880"/>
          </a:xfrm>
          <a:prstGeom prst="rect">
            <a:avLst/>
          </a:prstGeom>
        </p:spPr>
      </p:pic>
      <p:pic>
        <p:nvPicPr>
          <p:cNvPr id="51" name="图片 50" descr="solar_panel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1">
            <a:alphaModFix amt="60000"/>
            <a:grayscl/>
          </a:blip>
          <a:stretch>
            <a:fillRect/>
          </a:stretch>
        </p:blipFill>
        <p:spPr>
          <a:xfrm>
            <a:off x="3190875" y="1315085"/>
            <a:ext cx="246380" cy="436880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4655185" y="1144270"/>
            <a:ext cx="2059940" cy="2901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fontAlgn="auto">
              <a:lnSpc>
                <a:spcPts val="1840"/>
              </a:lnSpc>
            </a:pP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E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nergy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M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anagement </a:t>
            </a:r>
            <a:r>
              <a:rPr lang="en-US" altLang="en-GB" sz="10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S</a:t>
            </a:r>
            <a:r>
              <a:rPr lang="en-US" altLang="en-GB" sz="100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charset="0"/>
                <a:cs typeface="Courier New" panose="02070309020205020404" charset="0"/>
                <a:sym typeface="+mn-ea"/>
              </a:rPr>
              <a:t>ystem</a:t>
            </a:r>
            <a:endParaRPr lang="en-US" altLang="en-GB" sz="100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charset="0"/>
              <a:cs typeface="Courier New" panose="0207030902020502040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05270" y="2079625"/>
            <a:ext cx="313690" cy="30289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6">
            <a:alphaModFix amt="20000"/>
            <a:grayscl/>
          </a:blip>
        </p:blipFill>
        <p:spPr>
          <a:xfrm>
            <a:off x="6014720" y="2138045"/>
            <a:ext cx="296545" cy="17018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</p:blipFill>
        <p:spPr>
          <a:xfrm>
            <a:off x="9229725" y="3446145"/>
            <a:ext cx="408051" cy="613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9035415" y="4425950"/>
            <a:ext cx="701040" cy="657860"/>
          </a:xfrm>
          <a:prstGeom prst="rect">
            <a:avLst/>
          </a:prstGeom>
        </p:spPr>
      </p:pic>
      <p:sp>
        <p:nvSpPr>
          <p:cNvPr id="29" name="圆角矩形 28"/>
          <p:cNvSpPr/>
          <p:nvPr>
            <p:custDataLst>
              <p:tags r:id="rId40"/>
            </p:custDataLst>
          </p:nvPr>
        </p:nvSpPr>
        <p:spPr>
          <a:xfrm>
            <a:off x="4156075" y="3711575"/>
            <a:ext cx="1143635" cy="1313180"/>
          </a:xfrm>
          <a:prstGeom prst="roundRect">
            <a:avLst>
              <a:gd name="adj" fmla="val 440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sp>
        <p:nvSpPr>
          <p:cNvPr id="33" name="圆角矩形 32"/>
          <p:cNvSpPr/>
          <p:nvPr>
            <p:custDataLst>
              <p:tags r:id="rId41"/>
            </p:custDataLst>
          </p:nvPr>
        </p:nvSpPr>
        <p:spPr>
          <a:xfrm>
            <a:off x="4326573" y="4359910"/>
            <a:ext cx="802640" cy="542290"/>
          </a:xfrm>
          <a:prstGeom prst="roundRect">
            <a:avLst>
              <a:gd name="adj" fmla="val 680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  <a:p>
            <a:pPr algn="ctr"/>
            <a:endParaRPr lang="en-US" altLang="zh-CN" sz="14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  <p:pic>
        <p:nvPicPr>
          <p:cNvPr id="35" name="图片 34"/>
          <p:cNvPicPr/>
          <p:nvPr>
            <p:custDataLst>
              <p:tags r:id="rId42"/>
            </p:custDataLst>
          </p:nvPr>
        </p:nvPicPr>
        <p:blipFill>
          <a:blip r:embed="rId9">
            <a:grayscl/>
          </a:blip>
          <a:srcRect l="24160" t="26450" r="14460" b="30350"/>
          <a:stretch>
            <a:fillRect/>
          </a:stretch>
        </p:blipFill>
        <p:spPr>
          <a:xfrm>
            <a:off x="4459923" y="4425950"/>
            <a:ext cx="535940" cy="43497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2" name="直接箭头连接符 51"/>
          <p:cNvCxnSpPr/>
          <p:nvPr>
            <p:custDataLst>
              <p:tags r:id="rId43"/>
            </p:custDataLst>
          </p:nvPr>
        </p:nvCxnSpPr>
        <p:spPr>
          <a:xfrm flipV="1">
            <a:off x="4737418" y="3194050"/>
            <a:ext cx="0" cy="478155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headEnd type="triangle" w="med" len="lg"/>
            <a:tailEnd type="triangle" w="med" len="lg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>
          <a:blip r:embed="rId44">
            <a:grayscl/>
          </a:blip>
          <a:stretch>
            <a:fillRect/>
          </a:stretch>
        </p:blipFill>
        <p:spPr>
          <a:xfrm>
            <a:off x="4273868" y="3808730"/>
            <a:ext cx="908050" cy="474345"/>
          </a:xfrm>
          <a:prstGeom prst="rect">
            <a:avLst/>
          </a:prstGeom>
        </p:spPr>
      </p:pic>
      <p:sp>
        <p:nvSpPr>
          <p:cNvPr id="58" name="椭圆 57"/>
          <p:cNvSpPr/>
          <p:nvPr/>
        </p:nvSpPr>
        <p:spPr>
          <a:xfrm>
            <a:off x="9328785" y="2422525"/>
            <a:ext cx="276225" cy="267335"/>
          </a:xfrm>
          <a:prstGeom prst="ellipse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20"/>
              </a:lnSpc>
            </a:pPr>
            <a:r>
              <a:rPr lang="en-US" altLang="zh-CN" sz="1600" b="1">
                <a:solidFill>
                  <a:schemeClr val="tx1"/>
                </a:solidFill>
                <a:latin typeface="Courier New" panose="02070309020205020404" charset="0"/>
                <a:cs typeface="Courier New" panose="02070309020205020404" charset="0"/>
              </a:rPr>
              <a:t>5</a:t>
            </a:r>
            <a:endParaRPr lang="en-US" altLang="zh-CN" sz="1600" b="1">
              <a:solidFill>
                <a:schemeClr val="tx1"/>
              </a:solidFill>
              <a:latin typeface="Courier New" panose="02070309020205020404" charset="0"/>
              <a:cs typeface="Courier New" panose="02070309020205020404" charset="0"/>
            </a:endParaRPr>
          </a:p>
        </p:txBody>
      </p:sp>
    </p:spTree>
    <p:custDataLst>
      <p:tags r:id="rId4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03.xml><?xml version="1.0" encoding="utf-8"?>
<p:tagLst xmlns:p="http://schemas.openxmlformats.org/presentationml/2006/main">
  <p:tag name="commondata" val="eyJoZGlkIjoiZmMwMDQ3NmU4NjU1OWFiNjEwNGQwZTA3YTg5MDBlN2U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WPS 演示</Application>
  <PresentationFormat>宽屏</PresentationFormat>
  <Paragraphs>102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宋体</vt:lpstr>
      <vt:lpstr>Wingdings</vt:lpstr>
      <vt:lpstr>Wingdings</vt:lpstr>
      <vt:lpstr>Courier New</vt:lpstr>
      <vt:lpstr>Bahnschrift SemiBold</vt:lpstr>
      <vt:lpstr>Microsoft YaHei UI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WPS_1685937545</cp:lastModifiedBy>
  <cp:revision>403</cp:revision>
  <dcterms:created xsi:type="dcterms:W3CDTF">2019-06-19T02:08:00Z</dcterms:created>
  <dcterms:modified xsi:type="dcterms:W3CDTF">2024-08-30T22:23:59Z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2052-12.1.0.17440</vt:lpwstr>
  </property>
  <property fmtid="{D5CDD505-2E9C-101B-9397-08002B2CF9AE}" pid="3" name="ICV">
    <vt:lpwstr>D7BA876770A34E98855E256F14397A1E_11</vt:lpwstr>
  </property>
</Properties>
</file>